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5" r:id="rId5"/>
    <p:sldId id="267" r:id="rId6"/>
    <p:sldId id="266" r:id="rId7"/>
    <p:sldId id="269" r:id="rId8"/>
    <p:sldId id="277" r:id="rId9"/>
    <p:sldId id="274" r:id="rId10"/>
    <p:sldId id="276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FAB183-FD29-456F-9AB1-863277710D43}">
          <p14:sldIdLst>
            <p14:sldId id="256"/>
          </p14:sldIdLst>
        </p14:section>
        <p14:section name="LES MOUVEMENTS DES STOCKS" id="{6FAD2CD1-AB8E-4095-BC2D-AC4E7EFE5667}">
          <p14:sldIdLst>
            <p14:sldId id="258"/>
          </p14:sldIdLst>
        </p14:section>
        <p14:section name="HISTORIQUE DES STOCKS" id="{01D8A9F1-AAE3-473A-AA57-8346CAA00138}">
          <p14:sldIdLst>
            <p14:sldId id="268"/>
          </p14:sldIdLst>
        </p14:section>
        <p14:section name="NIVEAUX DES STOCKS" id="{B27DA247-1031-4220-88F2-75DDF5966BD8}">
          <p14:sldIdLst>
            <p14:sldId id="265"/>
          </p14:sldIdLst>
        </p14:section>
        <p14:section name="PLANNING DES APPROVISIONNEMENTS" id="{6C71F3D0-EA27-4388-BB0D-CDEB4CCFF407}">
          <p14:sldIdLst>
            <p14:sldId id="267"/>
          </p14:sldIdLst>
        </p14:section>
        <p14:section name="SUIVI DES APPROVISIONNEMENTS" id="{52CCFA0D-5E98-4F11-821E-A127A4D35D85}">
          <p14:sldIdLst>
            <p14:sldId id="266"/>
          </p14:sldIdLst>
        </p14:section>
        <p14:section name="CLASSIFICATION ABC" id="{D3038678-913D-4C82-B659-F142D2ACD8C2}">
          <p14:sldIdLst>
            <p14:sldId id="269"/>
          </p14:sldIdLst>
        </p14:section>
        <p14:section name="OPERATION D'INVENTAIRE" id="{E7919A88-7561-4E0C-A9E2-A748E800903F}">
          <p14:sldIdLst>
            <p14:sldId id="277"/>
          </p14:sldIdLst>
        </p14:section>
        <p14:section name="RAPPORT D'ACTIVITE" id="{F38BC789-9D11-4B9D-B0B1-567AAEDFF2B2}">
          <p14:sldIdLst>
            <p14:sldId id="274"/>
          </p14:sldIdLst>
        </p14:section>
        <p14:section name="ANALYSE GRAPHIQUE DES STOCKS" id="{E73ABF8D-8CC4-4F76-8534-FD3C1F73DB02}">
          <p14:sldIdLst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31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8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5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7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1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59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2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51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D953-5E99-44C6-A445-B44911571C90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0CAF-3A82-4F4F-A629-7B7EB08CE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649866"/>
            <a:ext cx="12191999" cy="23876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Arial Black" panose="020B0A04020102020204" pitchFamily="34" charset="0"/>
              </a:rPr>
              <a:t>PRESENTATION DES COMPETENCES</a:t>
            </a:r>
            <a:br>
              <a:rPr lang="fr-FR" sz="4400" dirty="0" smtClean="0">
                <a:latin typeface="Arial Black" panose="020B0A04020102020204" pitchFamily="34" charset="0"/>
              </a:rPr>
            </a:br>
            <a:r>
              <a:rPr lang="fr-FR" sz="4400" dirty="0" smtClean="0">
                <a:latin typeface="Arial Black" panose="020B0A04020102020204" pitchFamily="34" charset="0"/>
              </a:rPr>
              <a:t>APPROVISIONNEMENT ET STOCK </a:t>
            </a:r>
            <a:endParaRPr lang="fr-FR" sz="4400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6" y="0"/>
            <a:ext cx="5451565" cy="249936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1A82DE29-8E29-42FE-8CA3-04B44D777877}"/>
              </a:ext>
            </a:extLst>
          </p:cNvPr>
          <p:cNvSpPr txBox="1">
            <a:spLocks/>
          </p:cNvSpPr>
          <p:nvPr/>
        </p:nvSpPr>
        <p:spPr>
          <a:xfrm>
            <a:off x="1" y="5146766"/>
            <a:ext cx="10334456" cy="1711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ormateur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assan YAP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onsultan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 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aux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olutions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l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ogistiques</a:t>
            </a:r>
            <a:endParaRPr kumimoji="0" lang="fr-CM" sz="2200" b="1" i="0" u="none" strike="noStrike" kern="1200" cap="all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xpert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upply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hain</a:t>
            </a:r>
            <a:endParaRPr kumimoji="0" lang="fr-CM" sz="2200" b="1" i="0" u="none" strike="noStrike" kern="1200" cap="all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Tel : 237673211494 (W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hats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pp)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+33 0644851669 (France)</a:t>
            </a:r>
            <a:endParaRPr kumimoji="0" lang="fr-CM" sz="2200" b="1" i="0" u="none" strike="noStrike" kern="1200" cap="all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ail</a:t>
            </a:r>
            <a:r>
              <a:rPr kumimoji="0" lang="fr-CM" sz="22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</a:t>
            </a:r>
            <a:r>
              <a:rPr kumimoji="0" lang="fr-CM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logisticsolution02@gmail.com</a:t>
            </a:r>
            <a:endParaRPr kumimoji="0" lang="fr-CM" sz="22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ANALYSE GRAPHIQUE 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0551"/>
            <a:ext cx="6139543" cy="4126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1" y="1830551"/>
            <a:ext cx="5860869" cy="41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smtClean="0">
                <a:latin typeface="Arial Black" panose="020B0A04020102020204" pitchFamily="34" charset="0"/>
              </a:rPr>
              <a:t>MERCI </a:t>
            </a:r>
          </a:p>
          <a:p>
            <a:pPr marL="0" indent="0">
              <a:buNone/>
            </a:pPr>
            <a:r>
              <a:rPr lang="fr-FR" sz="6000" dirty="0" smtClean="0">
                <a:latin typeface="Arial Black" panose="020B0A04020102020204" pitchFamily="34" charset="0"/>
              </a:rPr>
              <a:t>        POUR </a:t>
            </a:r>
          </a:p>
          <a:p>
            <a:pPr marL="0" indent="0">
              <a:buNone/>
            </a:pPr>
            <a:r>
              <a:rPr lang="fr-FR" sz="6000" dirty="0" smtClean="0">
                <a:latin typeface="Arial Black" panose="020B0A04020102020204" pitchFamily="34" charset="0"/>
              </a:rPr>
              <a:t>              VOTRE </a:t>
            </a:r>
          </a:p>
          <a:p>
            <a:pPr marL="0" indent="0">
              <a:buNone/>
            </a:pPr>
            <a:r>
              <a:rPr lang="fr-FR" sz="6000" dirty="0" smtClean="0">
                <a:latin typeface="Arial Black" panose="020B0A04020102020204" pitchFamily="34" charset="0"/>
              </a:rPr>
              <a:t>                      ATTENTION!!!</a:t>
            </a:r>
            <a:endParaRPr lang="fr-FR" sz="6000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49" y="0"/>
            <a:ext cx="5456393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1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817" y="562883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sz="2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LES MOUVEMENTS DU STOCK</a:t>
            </a:r>
            <a:endParaRPr lang="fr-FR" sz="26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11"/>
            <a:ext cx="12192000" cy="54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81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44</Words>
  <Application>Microsoft Office PowerPoint</Application>
  <PresentationFormat>Grand écran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Tw Cen MT</vt:lpstr>
      <vt:lpstr>Thème Office</vt:lpstr>
      <vt:lpstr>PRESENTATION DES COMPETENCES APPROVISIONNEMENT ET STOCK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GRAPHIQUE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PRATIQUE DE LA FORMATION</dc:title>
  <dc:creator>YAP Hassan</dc:creator>
  <cp:lastModifiedBy>YAP Assan</cp:lastModifiedBy>
  <cp:revision>79</cp:revision>
  <dcterms:created xsi:type="dcterms:W3CDTF">2022-11-23T18:13:23Z</dcterms:created>
  <dcterms:modified xsi:type="dcterms:W3CDTF">2023-03-17T06:13:00Z</dcterms:modified>
</cp:coreProperties>
</file>